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7" r:id="rId3"/>
    <p:sldId id="266" r:id="rId4"/>
    <p:sldId id="268" r:id="rId5"/>
    <p:sldId id="265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8" y="2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2023/2/24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511834" y="476672"/>
            <a:ext cx="8882332" cy="44719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  <p:sp>
        <p:nvSpPr>
          <p:cNvPr id="3" name="右矢印 2"/>
          <p:cNvSpPr/>
          <p:nvPr/>
        </p:nvSpPr>
        <p:spPr>
          <a:xfrm>
            <a:off x="511834" y="5517232"/>
            <a:ext cx="8925464" cy="957157"/>
          </a:xfrm>
          <a:prstGeom prst="rightArrow">
            <a:avLst>
              <a:gd name="adj1" fmla="val 48029"/>
              <a:gd name="adj2" fmla="val 194374"/>
            </a:avLst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511834" y="476672"/>
            <a:ext cx="8882332" cy="447190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endParaRPr lang="en-US" altLang="ja-JP" sz="15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  <p:sp>
        <p:nvSpPr>
          <p:cNvPr id="3" name="右矢印 2"/>
          <p:cNvSpPr/>
          <p:nvPr/>
        </p:nvSpPr>
        <p:spPr>
          <a:xfrm flipH="1">
            <a:off x="511834" y="5517232"/>
            <a:ext cx="8925464" cy="957157"/>
          </a:xfrm>
          <a:prstGeom prst="rightArrow">
            <a:avLst>
              <a:gd name="adj1" fmla="val 48029"/>
              <a:gd name="adj2" fmla="val 194374"/>
            </a:avLst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75214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AC58D2B-979C-2DE9-2651-C08F0211A5D9}"/>
              </a:ext>
            </a:extLst>
          </p:cNvPr>
          <p:cNvSpPr/>
          <p:nvPr/>
        </p:nvSpPr>
        <p:spPr>
          <a:xfrm>
            <a:off x="382438" y="705307"/>
            <a:ext cx="9197256" cy="18703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DBAA2CE-5C71-D7DE-342D-AB71F5051B4F}"/>
              </a:ext>
            </a:extLst>
          </p:cNvPr>
          <p:cNvGrpSpPr/>
          <p:nvPr/>
        </p:nvGrpSpPr>
        <p:grpSpPr>
          <a:xfrm>
            <a:off x="560512" y="3218808"/>
            <a:ext cx="9019182" cy="3045389"/>
            <a:chOff x="560512" y="3218808"/>
            <a:chExt cx="9019182" cy="3045389"/>
          </a:xfrm>
        </p:grpSpPr>
        <p:sp>
          <p:nvSpPr>
            <p:cNvPr id="10" name="右矢印 9"/>
            <p:cNvSpPr/>
            <p:nvPr/>
          </p:nvSpPr>
          <p:spPr>
            <a:xfrm>
              <a:off x="560512" y="3218808"/>
              <a:ext cx="9019182" cy="3045389"/>
            </a:xfrm>
            <a:prstGeom prst="rightArrow">
              <a:avLst>
                <a:gd name="adj1" fmla="val 50000"/>
                <a:gd name="adj2" fmla="val 57603"/>
              </a:avLst>
            </a:prstGeom>
            <a:solidFill>
              <a:srgbClr val="FF0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44B47FE-4C87-6B73-D2C7-22E5B9DE9896}"/>
                </a:ext>
              </a:extLst>
            </p:cNvPr>
            <p:cNvGrpSpPr/>
            <p:nvPr/>
          </p:nvGrpSpPr>
          <p:grpSpPr>
            <a:xfrm>
              <a:off x="3576453" y="3364955"/>
              <a:ext cx="2753094" cy="2753094"/>
              <a:chOff x="3656856" y="2924944"/>
              <a:chExt cx="2753094" cy="2753094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2F157701-0F41-D6B3-24FC-9B478081621E}"/>
                  </a:ext>
                </a:extLst>
              </p:cNvPr>
              <p:cNvSpPr/>
              <p:nvPr/>
            </p:nvSpPr>
            <p:spPr>
              <a:xfrm>
                <a:off x="3704151" y="2956394"/>
                <a:ext cx="2679396" cy="267939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Group 95">
                <a:extLst>
                  <a:ext uri="{FF2B5EF4-FFF2-40B4-BE49-F238E27FC236}">
                    <a16:creationId xmlns:a16="http://schemas.microsoft.com/office/drawing/2014/main" id="{35A0F4A8-3DB4-FA8B-5A7A-A425B828BA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6856" y="2924944"/>
                <a:ext cx="2753094" cy="2753094"/>
                <a:chOff x="2167" y="1752"/>
                <a:chExt cx="953" cy="953"/>
              </a:xfrm>
            </p:grpSpPr>
            <p:sp>
              <p:nvSpPr>
                <p:cNvPr id="5" name="AutoShape 96">
                  <a:extLst>
                    <a:ext uri="{FF2B5EF4-FFF2-40B4-BE49-F238E27FC236}">
                      <a16:creationId xmlns:a16="http://schemas.microsoft.com/office/drawing/2014/main" id="{57B76A25-D6C9-542F-1959-FD9424459E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7" y="1752"/>
                  <a:ext cx="953" cy="953"/>
                </a:xfrm>
                <a:custGeom>
                  <a:avLst/>
                  <a:gdLst>
                    <a:gd name="T0" fmla="*/ 21 w 21600"/>
                    <a:gd name="T1" fmla="*/ 0 h 21600"/>
                    <a:gd name="T2" fmla="*/ 6 w 21600"/>
                    <a:gd name="T3" fmla="*/ 6 h 21600"/>
                    <a:gd name="T4" fmla="*/ 0 w 21600"/>
                    <a:gd name="T5" fmla="*/ 21 h 21600"/>
                    <a:gd name="T6" fmla="*/ 6 w 21600"/>
                    <a:gd name="T7" fmla="*/ 36 h 21600"/>
                    <a:gd name="T8" fmla="*/ 21 w 21600"/>
                    <a:gd name="T9" fmla="*/ 42 h 21600"/>
                    <a:gd name="T10" fmla="*/ 36 w 21600"/>
                    <a:gd name="T11" fmla="*/ 36 h 21600"/>
                    <a:gd name="T12" fmla="*/ 42 w 21600"/>
                    <a:gd name="T13" fmla="*/ 21 h 21600"/>
                    <a:gd name="T14" fmla="*/ 36 w 21600"/>
                    <a:gd name="T15" fmla="*/ 6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3173 w 21600"/>
                    <a:gd name="T25" fmla="*/ 3173 h 21600"/>
                    <a:gd name="T26" fmla="*/ 18427 w 21600"/>
                    <a:gd name="T27" fmla="*/ 18427 h 2160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67" y="10800"/>
                      </a:moveTo>
                      <a:cubicBezTo>
                        <a:pt x="567" y="16452"/>
                        <a:pt x="5148" y="21033"/>
                        <a:pt x="10800" y="21033"/>
                      </a:cubicBezTo>
                      <a:cubicBezTo>
                        <a:pt x="16452" y="21033"/>
                        <a:pt x="21033" y="16452"/>
                        <a:pt x="21033" y="10800"/>
                      </a:cubicBezTo>
                      <a:cubicBezTo>
                        <a:pt x="21033" y="5148"/>
                        <a:pt x="16452" y="567"/>
                        <a:pt x="10800" y="567"/>
                      </a:cubicBezTo>
                      <a:cubicBezTo>
                        <a:pt x="5148" y="567"/>
                        <a:pt x="567" y="5148"/>
                        <a:pt x="567" y="10800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" name="Group 97">
                  <a:extLst>
                    <a:ext uri="{FF2B5EF4-FFF2-40B4-BE49-F238E27FC236}">
                      <a16:creationId xmlns:a16="http://schemas.microsoft.com/office/drawing/2014/main" id="{2E8D28BA-4987-2868-B62D-CB8E923219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9" y="1873"/>
                  <a:ext cx="616" cy="664"/>
                  <a:chOff x="535" y="2115"/>
                  <a:chExt cx="1179" cy="1270"/>
                </a:xfrm>
              </p:grpSpPr>
              <p:sp>
                <p:nvSpPr>
                  <p:cNvPr id="7" name="Oval 98">
                    <a:extLst>
                      <a:ext uri="{FF2B5EF4-FFF2-40B4-BE49-F238E27FC236}">
                        <a16:creationId xmlns:a16="http://schemas.microsoft.com/office/drawing/2014/main" id="{C4A312E5-79ED-160D-B87B-1012FE1DD1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2115"/>
                    <a:ext cx="454" cy="454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" name="AutoShape 99">
                    <a:extLst>
                      <a:ext uri="{FF2B5EF4-FFF2-40B4-BE49-F238E27FC236}">
                        <a16:creationId xmlns:a16="http://schemas.microsoft.com/office/drawing/2014/main" id="{4E649E71-A50F-79F4-1B7E-7691B9D593D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70" y="2614"/>
                    <a:ext cx="544" cy="771"/>
                  </a:xfrm>
                  <a:custGeom>
                    <a:avLst/>
                    <a:gdLst>
                      <a:gd name="T0" fmla="*/ 12 w 21600"/>
                      <a:gd name="T1" fmla="*/ 14 h 21600"/>
                      <a:gd name="T2" fmla="*/ 7 w 21600"/>
                      <a:gd name="T3" fmla="*/ 28 h 21600"/>
                      <a:gd name="T4" fmla="*/ 2 w 21600"/>
                      <a:gd name="T5" fmla="*/ 14 h 21600"/>
                      <a:gd name="T6" fmla="*/ 7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487 w 21600"/>
                      <a:gd name="T13" fmla="*/ 4511 h 21600"/>
                      <a:gd name="T14" fmla="*/ 17113 w 21600"/>
                      <a:gd name="T15" fmla="*/ 17089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" name="Oval 100">
                    <a:extLst>
                      <a:ext uri="{FF2B5EF4-FFF2-40B4-BE49-F238E27FC236}">
                        <a16:creationId xmlns:a16="http://schemas.microsoft.com/office/drawing/2014/main" id="{1EF9E3EE-32EF-11EE-54CA-3B30D6F1FF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0" y="2115"/>
                    <a:ext cx="454" cy="45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AutoShape 101">
                    <a:extLst>
                      <a:ext uri="{FF2B5EF4-FFF2-40B4-BE49-F238E27FC236}">
                        <a16:creationId xmlns:a16="http://schemas.microsoft.com/office/drawing/2014/main" id="{73FB03B0-B0DA-3D11-D1D8-CF59F8BE28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35" y="2614"/>
                    <a:ext cx="544" cy="771"/>
                  </a:xfrm>
                  <a:custGeom>
                    <a:avLst/>
                    <a:gdLst>
                      <a:gd name="T0" fmla="*/ 11 w 21600"/>
                      <a:gd name="T1" fmla="*/ 14 h 21600"/>
                      <a:gd name="T2" fmla="*/ 7 w 21600"/>
                      <a:gd name="T3" fmla="*/ 28 h 21600"/>
                      <a:gd name="T4" fmla="*/ 3 w 21600"/>
                      <a:gd name="T5" fmla="*/ 14 h 21600"/>
                      <a:gd name="T6" fmla="*/ 7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6115 w 21600"/>
                      <a:gd name="T13" fmla="*/ 6107 h 21600"/>
                      <a:gd name="T14" fmla="*/ 15485 w 21600"/>
                      <a:gd name="T15" fmla="*/ 15493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8616" y="21600"/>
                        </a:lnTo>
                        <a:lnTo>
                          <a:pt x="12984" y="21600"/>
                        </a:ln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AC58D2B-979C-2DE9-2651-C08F0211A5D9}"/>
              </a:ext>
            </a:extLst>
          </p:cNvPr>
          <p:cNvSpPr/>
          <p:nvPr/>
        </p:nvSpPr>
        <p:spPr>
          <a:xfrm>
            <a:off x="382438" y="705307"/>
            <a:ext cx="9197256" cy="18703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</a:t>
            </a:r>
            <a:r>
              <a:rPr lang="ja-JP" altLang="en-US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  <p:sp>
        <p:nvSpPr>
          <p:cNvPr id="11" name="右矢印 9">
            <a:extLst>
              <a:ext uri="{FF2B5EF4-FFF2-40B4-BE49-F238E27FC236}">
                <a16:creationId xmlns:a16="http://schemas.microsoft.com/office/drawing/2014/main" id="{EE328075-D88D-C5BA-C1A2-F05B1DDDDBC9}"/>
              </a:ext>
            </a:extLst>
          </p:cNvPr>
          <p:cNvSpPr/>
          <p:nvPr/>
        </p:nvSpPr>
        <p:spPr>
          <a:xfrm flipH="1">
            <a:off x="560512" y="3218808"/>
            <a:ext cx="9019182" cy="3045389"/>
          </a:xfrm>
          <a:prstGeom prst="rightArrow">
            <a:avLst>
              <a:gd name="adj1" fmla="val 50000"/>
              <a:gd name="adj2" fmla="val 5760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28A3DC6-8255-4E1E-7BBE-E509550C8701}"/>
              </a:ext>
            </a:extLst>
          </p:cNvPr>
          <p:cNvGrpSpPr/>
          <p:nvPr/>
        </p:nvGrpSpPr>
        <p:grpSpPr>
          <a:xfrm>
            <a:off x="3576453" y="3364955"/>
            <a:ext cx="2753094" cy="2753094"/>
            <a:chOff x="3656856" y="2924944"/>
            <a:chExt cx="2753094" cy="2753094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2C6FDE5-E01E-45C7-65D6-6DF4C92BA38B}"/>
                </a:ext>
              </a:extLst>
            </p:cNvPr>
            <p:cNvSpPr/>
            <p:nvPr/>
          </p:nvSpPr>
          <p:spPr>
            <a:xfrm>
              <a:off x="3704151" y="2956394"/>
              <a:ext cx="2679396" cy="2679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Group 95">
              <a:extLst>
                <a:ext uri="{FF2B5EF4-FFF2-40B4-BE49-F238E27FC236}">
                  <a16:creationId xmlns:a16="http://schemas.microsoft.com/office/drawing/2014/main" id="{2B2F808D-7275-7B40-7ABA-0DCBC2F526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856" y="2924944"/>
              <a:ext cx="2753094" cy="2753094"/>
              <a:chOff x="2167" y="1752"/>
              <a:chExt cx="953" cy="953"/>
            </a:xfrm>
          </p:grpSpPr>
          <p:sp>
            <p:nvSpPr>
              <p:cNvPr id="15" name="AutoShape 96">
                <a:extLst>
                  <a:ext uri="{FF2B5EF4-FFF2-40B4-BE49-F238E27FC236}">
                    <a16:creationId xmlns:a16="http://schemas.microsoft.com/office/drawing/2014/main" id="{9805CA38-81C9-819E-A6B3-F53F79295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" name="Group 97">
                <a:extLst>
                  <a:ext uri="{FF2B5EF4-FFF2-40B4-BE49-F238E27FC236}">
                    <a16:creationId xmlns:a16="http://schemas.microsoft.com/office/drawing/2014/main" id="{DE60792E-AA73-1291-CC24-8C9E4AB54B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17" name="Oval 98">
                  <a:extLst>
                    <a:ext uri="{FF2B5EF4-FFF2-40B4-BE49-F238E27FC236}">
                      <a16:creationId xmlns:a16="http://schemas.microsoft.com/office/drawing/2014/main" id="{92B194AA-5900-06E0-520A-536FDC960E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" name="AutoShape 99">
                  <a:extLst>
                    <a:ext uri="{FF2B5EF4-FFF2-40B4-BE49-F238E27FC236}">
                      <a16:creationId xmlns:a16="http://schemas.microsoft.com/office/drawing/2014/main" id="{CDECB8A2-BA99-238B-57E2-8E4A53E8BA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Oval 100">
                  <a:extLst>
                    <a:ext uri="{FF2B5EF4-FFF2-40B4-BE49-F238E27FC236}">
                      <a16:creationId xmlns:a16="http://schemas.microsoft.com/office/drawing/2014/main" id="{9C86EFF1-9006-FAEA-A33E-03F39E5412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AutoShape 101">
                  <a:extLst>
                    <a:ext uri="{FF2B5EF4-FFF2-40B4-BE49-F238E27FC236}">
                      <a16:creationId xmlns:a16="http://schemas.microsoft.com/office/drawing/2014/main" id="{CD2C716D-5581-58ED-8216-A0C2E6ABE8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44911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2301374-5A16-EE9E-7C32-19DED7C595C8}"/>
              </a:ext>
            </a:extLst>
          </p:cNvPr>
          <p:cNvSpPr/>
          <p:nvPr/>
        </p:nvSpPr>
        <p:spPr>
          <a:xfrm>
            <a:off x="95807" y="81034"/>
            <a:ext cx="9717664" cy="35112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>
            <a:off x="560511" y="3861048"/>
            <a:ext cx="5789723" cy="2390710"/>
          </a:xfrm>
          <a:prstGeom prst="rightArrow">
            <a:avLst>
              <a:gd name="adj1" fmla="val 49268"/>
              <a:gd name="adj2" fmla="val 83424"/>
            </a:avLst>
          </a:prstGeom>
          <a:solidFill>
            <a:srgbClr val="FF00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433CEEA-52EC-C769-323D-C5244B7E8815}"/>
              </a:ext>
            </a:extLst>
          </p:cNvPr>
          <p:cNvSpPr/>
          <p:nvPr/>
        </p:nvSpPr>
        <p:spPr>
          <a:xfrm>
            <a:off x="449847" y="463154"/>
            <a:ext cx="9004396" cy="274701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en-US" altLang="ja-JP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TOILET</a:t>
            </a: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お手洗いこちら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FCD6A8F-713F-D9D4-8129-B9EE60AB28C9}"/>
              </a:ext>
            </a:extLst>
          </p:cNvPr>
          <p:cNvGrpSpPr/>
          <p:nvPr/>
        </p:nvGrpSpPr>
        <p:grpSpPr>
          <a:xfrm>
            <a:off x="6753200" y="3696559"/>
            <a:ext cx="2753094" cy="2753094"/>
            <a:chOff x="3656856" y="2924944"/>
            <a:chExt cx="2753094" cy="2753094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C615EF6-06B2-BD85-B4CA-E68CFBEEDA3C}"/>
                </a:ext>
              </a:extLst>
            </p:cNvPr>
            <p:cNvSpPr/>
            <p:nvPr/>
          </p:nvSpPr>
          <p:spPr>
            <a:xfrm>
              <a:off x="3704151" y="2956394"/>
              <a:ext cx="2679396" cy="2679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Group 95">
              <a:extLst>
                <a:ext uri="{FF2B5EF4-FFF2-40B4-BE49-F238E27FC236}">
                  <a16:creationId xmlns:a16="http://schemas.microsoft.com/office/drawing/2014/main" id="{E77E7909-404D-E221-4D2C-CFAB71B1AB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856" y="2924944"/>
              <a:ext cx="2753094" cy="2753094"/>
              <a:chOff x="2167" y="1752"/>
              <a:chExt cx="953" cy="953"/>
            </a:xfrm>
          </p:grpSpPr>
          <p:sp>
            <p:nvSpPr>
              <p:cNvPr id="6" name="AutoShape 96">
                <a:extLst>
                  <a:ext uri="{FF2B5EF4-FFF2-40B4-BE49-F238E27FC236}">
                    <a16:creationId xmlns:a16="http://schemas.microsoft.com/office/drawing/2014/main" id="{5E00B8DB-D89F-6118-A6DC-32B0674A3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" name="Group 97">
                <a:extLst>
                  <a:ext uri="{FF2B5EF4-FFF2-40B4-BE49-F238E27FC236}">
                    <a16:creationId xmlns:a16="http://schemas.microsoft.com/office/drawing/2014/main" id="{534174CA-2296-471B-D7D7-341FDB008C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8" name="Oval 98">
                  <a:extLst>
                    <a:ext uri="{FF2B5EF4-FFF2-40B4-BE49-F238E27FC236}">
                      <a16:creationId xmlns:a16="http://schemas.microsoft.com/office/drawing/2014/main" id="{EE722279-0E52-9B56-52F5-54237BB36E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AutoShape 99">
                  <a:extLst>
                    <a:ext uri="{FF2B5EF4-FFF2-40B4-BE49-F238E27FC236}">
                      <a16:creationId xmlns:a16="http://schemas.microsoft.com/office/drawing/2014/main" id="{B4C23F70-2D0A-9E81-D296-DAF6138F16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Oval 100">
                  <a:extLst>
                    <a:ext uri="{FF2B5EF4-FFF2-40B4-BE49-F238E27FC236}">
                      <a16:creationId xmlns:a16="http://schemas.microsoft.com/office/drawing/2014/main" id="{681BA0AD-E8A2-3959-14E5-333C251AC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" name="AutoShape 101">
                  <a:extLst>
                    <a:ext uri="{FF2B5EF4-FFF2-40B4-BE49-F238E27FC236}">
                      <a16:creationId xmlns:a16="http://schemas.microsoft.com/office/drawing/2014/main" id="{63DE7A66-F1BA-0801-C0E3-B6C4393055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65905FA-C1B2-455A-0026-3E8AD49FC7CC}"/>
              </a:ext>
            </a:extLst>
          </p:cNvPr>
          <p:cNvSpPr/>
          <p:nvPr/>
        </p:nvSpPr>
        <p:spPr>
          <a:xfrm>
            <a:off x="95807" y="81034"/>
            <a:ext cx="9717664" cy="35112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4F7FC08-F514-3657-FF93-B4F29C19370F}"/>
              </a:ext>
            </a:extLst>
          </p:cNvPr>
          <p:cNvSpPr/>
          <p:nvPr/>
        </p:nvSpPr>
        <p:spPr>
          <a:xfrm>
            <a:off x="449847" y="463154"/>
            <a:ext cx="9004396" cy="274701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6000"/>
              </a:lnSpc>
            </a:pPr>
            <a:r>
              <a:rPr lang="en-US" altLang="ja-JP" sz="15000" b="1" spc="50" dirty="0">
                <a:ln w="3810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TOILET</a:t>
            </a:r>
          </a:p>
          <a:p>
            <a:pPr algn="ctr">
              <a:lnSpc>
                <a:spcPts val="16000"/>
              </a:lnSpc>
            </a:pPr>
            <a:r>
              <a:rPr lang="ja-JP" altLang="en-US" sz="15000" b="1" spc="50" dirty="0">
                <a:ln w="38100">
                  <a:noFill/>
                </a:ln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お手洗いこちら</a:t>
            </a:r>
          </a:p>
        </p:txBody>
      </p:sp>
      <p:sp>
        <p:nvSpPr>
          <p:cNvPr id="13" name="右矢印 17">
            <a:extLst>
              <a:ext uri="{FF2B5EF4-FFF2-40B4-BE49-F238E27FC236}">
                <a16:creationId xmlns:a16="http://schemas.microsoft.com/office/drawing/2014/main" id="{F02B47D8-FF8C-F6D5-F085-F57C653E0CF5}"/>
              </a:ext>
            </a:extLst>
          </p:cNvPr>
          <p:cNvSpPr/>
          <p:nvPr/>
        </p:nvSpPr>
        <p:spPr>
          <a:xfrm flipH="1">
            <a:off x="560511" y="3861048"/>
            <a:ext cx="5789723" cy="2390710"/>
          </a:xfrm>
          <a:prstGeom prst="rightArrow">
            <a:avLst>
              <a:gd name="adj1" fmla="val 49268"/>
              <a:gd name="adj2" fmla="val 83424"/>
            </a:avLst>
          </a:prstGeom>
          <a:solidFill>
            <a:srgbClr val="FF00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400074-C14D-D700-1791-84187EDC5C09}"/>
              </a:ext>
            </a:extLst>
          </p:cNvPr>
          <p:cNvGrpSpPr/>
          <p:nvPr/>
        </p:nvGrpSpPr>
        <p:grpSpPr>
          <a:xfrm>
            <a:off x="6753200" y="3696559"/>
            <a:ext cx="2753094" cy="2753094"/>
            <a:chOff x="3656856" y="2924944"/>
            <a:chExt cx="2753094" cy="2753094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8D854AC-1B38-021A-1F67-13C8D5E13010}"/>
                </a:ext>
              </a:extLst>
            </p:cNvPr>
            <p:cNvSpPr/>
            <p:nvPr/>
          </p:nvSpPr>
          <p:spPr>
            <a:xfrm>
              <a:off x="3704151" y="2956394"/>
              <a:ext cx="2679396" cy="26793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Group 95">
              <a:extLst>
                <a:ext uri="{FF2B5EF4-FFF2-40B4-BE49-F238E27FC236}">
                  <a16:creationId xmlns:a16="http://schemas.microsoft.com/office/drawing/2014/main" id="{5F1EAC37-94AF-8282-EF0C-FE98C93042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6856" y="2924944"/>
              <a:ext cx="2753094" cy="2753094"/>
              <a:chOff x="2167" y="1752"/>
              <a:chExt cx="953" cy="953"/>
            </a:xfrm>
          </p:grpSpPr>
          <p:sp>
            <p:nvSpPr>
              <p:cNvPr id="17" name="AutoShape 96">
                <a:extLst>
                  <a:ext uri="{FF2B5EF4-FFF2-40B4-BE49-F238E27FC236}">
                    <a16:creationId xmlns:a16="http://schemas.microsoft.com/office/drawing/2014/main" id="{0DDEF391-0EB2-9914-26AD-5E2696124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752"/>
                <a:ext cx="953" cy="953"/>
              </a:xfrm>
              <a:custGeom>
                <a:avLst/>
                <a:gdLst>
                  <a:gd name="T0" fmla="*/ 21 w 21600"/>
                  <a:gd name="T1" fmla="*/ 0 h 21600"/>
                  <a:gd name="T2" fmla="*/ 6 w 21600"/>
                  <a:gd name="T3" fmla="*/ 6 h 21600"/>
                  <a:gd name="T4" fmla="*/ 0 w 21600"/>
                  <a:gd name="T5" fmla="*/ 21 h 21600"/>
                  <a:gd name="T6" fmla="*/ 6 w 21600"/>
                  <a:gd name="T7" fmla="*/ 36 h 21600"/>
                  <a:gd name="T8" fmla="*/ 21 w 21600"/>
                  <a:gd name="T9" fmla="*/ 42 h 21600"/>
                  <a:gd name="T10" fmla="*/ 36 w 21600"/>
                  <a:gd name="T11" fmla="*/ 36 h 21600"/>
                  <a:gd name="T12" fmla="*/ 42 w 21600"/>
                  <a:gd name="T13" fmla="*/ 21 h 21600"/>
                  <a:gd name="T14" fmla="*/ 36 w 21600"/>
                  <a:gd name="T15" fmla="*/ 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73 w 21600"/>
                  <a:gd name="T25" fmla="*/ 3173 h 21600"/>
                  <a:gd name="T26" fmla="*/ 18427 w 21600"/>
                  <a:gd name="T27" fmla="*/ 184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67" y="10800"/>
                    </a:moveTo>
                    <a:cubicBezTo>
                      <a:pt x="567" y="16452"/>
                      <a:pt x="5148" y="21033"/>
                      <a:pt x="10800" y="21033"/>
                    </a:cubicBezTo>
                    <a:cubicBezTo>
                      <a:pt x="16452" y="21033"/>
                      <a:pt x="21033" y="16452"/>
                      <a:pt x="21033" y="10800"/>
                    </a:cubicBezTo>
                    <a:cubicBezTo>
                      <a:pt x="21033" y="5148"/>
                      <a:pt x="16452" y="567"/>
                      <a:pt x="10800" y="567"/>
                    </a:cubicBezTo>
                    <a:cubicBezTo>
                      <a:pt x="5148" y="567"/>
                      <a:pt x="567" y="5148"/>
                      <a:pt x="567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" name="Group 97">
                <a:extLst>
                  <a:ext uri="{FF2B5EF4-FFF2-40B4-BE49-F238E27FC236}">
                    <a16:creationId xmlns:a16="http://schemas.microsoft.com/office/drawing/2014/main" id="{05FE339F-B6EB-B380-FAAA-7292602B93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9" y="1873"/>
                <a:ext cx="616" cy="664"/>
                <a:chOff x="535" y="2115"/>
                <a:chExt cx="1179" cy="1270"/>
              </a:xfrm>
            </p:grpSpPr>
            <p:sp>
              <p:nvSpPr>
                <p:cNvPr id="21" name="Oval 98">
                  <a:extLst>
                    <a:ext uri="{FF2B5EF4-FFF2-40B4-BE49-F238E27FC236}">
                      <a16:creationId xmlns:a16="http://schemas.microsoft.com/office/drawing/2014/main" id="{F503660D-6FCA-69E5-1CDD-5AC5459396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5" y="2115"/>
                  <a:ext cx="454" cy="454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AutoShape 99">
                  <a:extLst>
                    <a:ext uri="{FF2B5EF4-FFF2-40B4-BE49-F238E27FC236}">
                      <a16:creationId xmlns:a16="http://schemas.microsoft.com/office/drawing/2014/main" id="{935A8054-BA32-4179-AF6D-DD4F29710D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70" y="2614"/>
                  <a:ext cx="544" cy="771"/>
                </a:xfrm>
                <a:custGeom>
                  <a:avLst/>
                  <a:gdLst>
                    <a:gd name="T0" fmla="*/ 12 w 21600"/>
                    <a:gd name="T1" fmla="*/ 14 h 21600"/>
                    <a:gd name="T2" fmla="*/ 7 w 21600"/>
                    <a:gd name="T3" fmla="*/ 28 h 21600"/>
                    <a:gd name="T4" fmla="*/ 2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87 w 21600"/>
                    <a:gd name="T13" fmla="*/ 4511 h 21600"/>
                    <a:gd name="T14" fmla="*/ 17113 w 21600"/>
                    <a:gd name="T15" fmla="*/ 170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Oval 100">
                  <a:extLst>
                    <a:ext uri="{FF2B5EF4-FFF2-40B4-BE49-F238E27FC236}">
                      <a16:creationId xmlns:a16="http://schemas.microsoft.com/office/drawing/2014/main" id="{C69C09AD-8D66-90D8-39C6-D92A72226D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2115"/>
                  <a:ext cx="454" cy="45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AutoShape 101">
                  <a:extLst>
                    <a:ext uri="{FF2B5EF4-FFF2-40B4-BE49-F238E27FC236}">
                      <a16:creationId xmlns:a16="http://schemas.microsoft.com/office/drawing/2014/main" id="{ECDA522A-8AC0-E48B-2749-E24F63661E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35" y="2614"/>
                  <a:ext cx="544" cy="771"/>
                </a:xfrm>
                <a:custGeom>
                  <a:avLst/>
                  <a:gdLst>
                    <a:gd name="T0" fmla="*/ 11 w 21600"/>
                    <a:gd name="T1" fmla="*/ 14 h 21600"/>
                    <a:gd name="T2" fmla="*/ 7 w 21600"/>
                    <a:gd name="T3" fmla="*/ 28 h 21600"/>
                    <a:gd name="T4" fmla="*/ 3 w 21600"/>
                    <a:gd name="T5" fmla="*/ 14 h 21600"/>
                    <a:gd name="T6" fmla="*/ 7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6115 w 21600"/>
                    <a:gd name="T13" fmla="*/ 6107 h 21600"/>
                    <a:gd name="T14" fmla="*/ 15485 w 21600"/>
                    <a:gd name="T15" fmla="*/ 1549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8616" y="21600"/>
                      </a:lnTo>
                      <a:lnTo>
                        <a:pt x="12984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4576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pop061_お手洗いこちら</dc:title>
  <dc:subject>pop061_お手洗いこちら</dc:subject>
  <dc:creator>でじけろお</dc:creator>
  <cp:lastModifiedBy/>
  <cp:revision>1</cp:revision>
  <dcterms:created xsi:type="dcterms:W3CDTF">2013-08-21T04:54:47Z</dcterms:created>
  <dcterms:modified xsi:type="dcterms:W3CDTF">2023-02-24T01:12:13Z</dcterms:modified>
  <cp:version>1</cp:version>
</cp:coreProperties>
</file>